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79434" autoAdjust="0"/>
  </p:normalViewPr>
  <p:slideViewPr>
    <p:cSldViewPr snapToGrid="0">
      <p:cViewPr varScale="1">
        <p:scale>
          <a:sx n="69" d="100"/>
          <a:sy n="69" d="100"/>
        </p:scale>
        <p:origin x="987" y="6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WORKSPACE, BOARD, CARD, 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TEMPLATE, USER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NOTIFICATION, ACTIVITY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10854</TotalTime>
  <Words>4933</Words>
  <Application>Microsoft Office PowerPoint</Application>
  <PresentationFormat>Widescreen</PresentationFormat>
  <Paragraphs>804</Paragraphs>
  <Slides>49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WORKSPACE, BOARD, CARD, SETTING RELATIONSHIP</vt:lpstr>
      <vt:lpstr>TEMPLATE SCREEN</vt:lpstr>
      <vt:lpstr>TEMPLATE SCREEN</vt:lpstr>
      <vt:lpstr>BOARD, TEMPLATE, USER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NOTIFICATION, ACTIVITY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196</cp:revision>
  <dcterms:created xsi:type="dcterms:W3CDTF">2025-07-10T03:51:23Z</dcterms:created>
  <dcterms:modified xsi:type="dcterms:W3CDTF">2025-08-12T03:09:12Z</dcterms:modified>
</cp:coreProperties>
</file>